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F22C9-B940-1879-88F5-405B0575C9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C45F5-E2D2-37D6-75D8-7A2216B74B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29372-FA30-D414-B83B-E3A9CD4F0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4399-0BAE-45BA-AAC4-4EBCF96FF62B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96B3A-7490-8CB6-8A9B-DA7BB8E41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55300-34BC-64AD-805E-A7171AAE9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7C3-D5BC-4756-A689-722E15407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536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7DE25-4545-1F90-DFFB-B3669AD1E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15C26C-1901-5A01-5B26-DA4060668B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59179-E84A-549E-72A2-21D38845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4399-0BAE-45BA-AAC4-4EBCF96FF62B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14BE6-6974-687F-33BC-A5D3CE3F1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1A6FA-42D6-2DD6-5B7C-CA26F48F1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7C3-D5BC-4756-A689-722E15407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617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8FD7B2-05AE-5479-0AA6-A148F60597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74DCFF-5F88-79DA-C57C-8D9BF53377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B8797-34AA-77DE-2B2F-31B712E95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4399-0BAE-45BA-AAC4-4EBCF96FF62B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F1CF1-F5C4-F613-F74F-A2D5C932F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FC18D-01F4-6CC4-DE90-D6C396DB0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7C3-D5BC-4756-A689-722E15407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341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AD0C9-DB5F-3D49-24EB-2053C11F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6C8D7-AD50-B0FE-04C3-66035E3A4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45864-A540-AD0A-38F5-B5DEDF614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4399-0BAE-45BA-AAC4-4EBCF96FF62B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7BE20-6564-D35C-0B70-4C2824FF5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3EC26-9E3B-42DE-46D9-CB395E22A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7C3-D5BC-4756-A689-722E15407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38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CD047-84BE-212E-78B5-9F14E7A9D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BE729A-4B8A-6232-E8E3-7C2F80787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C3764-03C6-6375-EE32-0691CB0FA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4399-0BAE-45BA-AAC4-4EBCF96FF62B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7E152-60FC-255B-31C2-603E71A93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613AB-AC8B-E623-962C-69DD6E491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7C3-D5BC-4756-A689-722E15407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023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939E9-DA31-8492-EC95-104BA33A2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595C1-1570-0A51-1E79-2BE3107831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6E6A33-FC60-0F9A-5A9A-0731A3022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322A3-C4F6-905B-0D63-02B7892D2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4399-0BAE-45BA-AAC4-4EBCF96FF62B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70A42C-CF4A-5E7F-6B26-896BBC236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3EAEFF-362D-CCE8-F800-55910122B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7C3-D5BC-4756-A689-722E15407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384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7DC3E-49A6-EB5E-8EBC-9E47933BC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79861-6C22-3B27-4131-A7CE5F012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FD5C21-4D6E-181B-93B4-6EB4635B33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CBA386-9E33-CD22-B18B-79701A8348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30FD95-D1A2-5A67-96BC-51642D5EEE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AEC54D-312D-8DBE-56A6-3B44467F7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4399-0BAE-45BA-AAC4-4EBCF96FF62B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C9CCEF-FF31-52C2-36F7-393C4872E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FDAF70-4E32-78C3-FB09-9B0736E83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7C3-D5BC-4756-A689-722E15407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261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79E0B-D3AF-E684-16E7-CDB377B8F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30C970-1EC5-C6E9-5E51-0CC7DDC8E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4399-0BAE-45BA-AAC4-4EBCF96FF62B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C2C5C5-3383-E9E3-13D3-6E6692560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3A076B-5F63-BD39-02E4-6AB8F6E55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7C3-D5BC-4756-A689-722E15407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300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AB6224-BDAE-3C9B-8D54-844B80123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4399-0BAE-45BA-AAC4-4EBCF96FF62B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ED4E43-ED25-3F0F-3122-E5D247CDA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03144F-3F8E-8BDE-6DCA-78D08508F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7C3-D5BC-4756-A689-722E15407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829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1E38-C521-09EE-C0B7-CFE702CAD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FC757-CF4F-CDEA-8263-A8537C872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2C0CA6-440A-3C0C-D804-FC3D5938A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D19DD-35FB-28BF-9475-ACD4EB4F6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4399-0BAE-45BA-AAC4-4EBCF96FF62B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CBBB83-3736-487D-B9A2-5213FD790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F2BE11-9E7B-04CC-499E-0AFFCD3C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7C3-D5BC-4756-A689-722E15407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94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B0C8E-985B-3851-BBD5-9DD2C2BC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39623F-4432-F823-967C-A801B7308A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A8AFC6-3264-17EB-727E-0CF1F73961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9E09B-FC7B-CE5B-3F7C-2ABC45FFF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4399-0BAE-45BA-AAC4-4EBCF96FF62B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7EE442-D4B1-7E96-482E-6649ECE23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2761BB-11F8-D495-0114-08B46E4AB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507C3-D5BC-4756-A689-722E15407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663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60586B-9DF7-7273-FEA1-1855FDEDB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85673-8F05-F081-3201-DC4751FE1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3A85D-8EFC-2E9C-4C56-E1BEE15FDD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594399-0BAE-45BA-AAC4-4EBCF96FF62B}" type="datetimeFigureOut">
              <a:rPr lang="en-GB" smtClean="0"/>
              <a:t>29/01/2026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D2506-29F8-C133-F598-DD8C930B7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4B9011-0C74-D7CD-32FB-ACCA503EC1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C507C3-D5BC-4756-A689-722E154071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693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ist of pharmacists&#10;&#10;AI-generated content may be incorrect.">
            <a:extLst>
              <a:ext uri="{FF2B5EF4-FFF2-40B4-BE49-F238E27FC236}">
                <a16:creationId xmlns:a16="http://schemas.microsoft.com/office/drawing/2014/main" id="{727E082B-BE2C-E41C-B9F7-D1BB64A45C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127" y="310603"/>
            <a:ext cx="11333447" cy="625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199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Lorna Girling</dc:creator>
  <cp:lastModifiedBy>Lorna Girling</cp:lastModifiedBy>
  <cp:revision>1</cp:revision>
  <dcterms:created xsi:type="dcterms:W3CDTF">2026-01-29T08:28:26Z</dcterms:created>
  <dcterms:modified xsi:type="dcterms:W3CDTF">2026-01-29T08:30:04Z</dcterms:modified>
</cp:coreProperties>
</file>